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33" t="-312" r="-4963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91050" y="26611223"/>
            <a:ext cx="7744757" cy="3669078"/>
          </a:xfrm>
          <a:custGeom>
            <a:avLst/>
            <a:gdLst/>
            <a:ahLst/>
            <a:cxnLst/>
            <a:rect r="r" b="b" t="t" l="l"/>
            <a:pathLst>
              <a:path h="3669078" w="7744757">
                <a:moveTo>
                  <a:pt x="0" y="0"/>
                </a:moveTo>
                <a:lnTo>
                  <a:pt x="7744757" y="0"/>
                </a:lnTo>
                <a:lnTo>
                  <a:pt x="7744757" y="3669078"/>
                </a:lnTo>
                <a:lnTo>
                  <a:pt x="0" y="36690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16000" y="6385050"/>
            <a:ext cx="20691566" cy="28838419"/>
          </a:xfrm>
          <a:custGeom>
            <a:avLst/>
            <a:gdLst/>
            <a:ahLst/>
            <a:cxnLst/>
            <a:rect r="r" b="b" t="t" l="l"/>
            <a:pathLst>
              <a:path h="28838419" w="20691566">
                <a:moveTo>
                  <a:pt x="0" y="0"/>
                </a:moveTo>
                <a:lnTo>
                  <a:pt x="20691566" y="0"/>
                </a:lnTo>
                <a:lnTo>
                  <a:pt x="20691566" y="28838420"/>
                </a:lnTo>
                <a:lnTo>
                  <a:pt x="0" y="28838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436987" y="9957806"/>
            <a:ext cx="9839808" cy="4661609"/>
          </a:xfrm>
          <a:custGeom>
            <a:avLst/>
            <a:gdLst/>
            <a:ahLst/>
            <a:cxnLst/>
            <a:rect r="r" b="b" t="t" l="l"/>
            <a:pathLst>
              <a:path h="4661609" w="9839808">
                <a:moveTo>
                  <a:pt x="0" y="0"/>
                </a:moveTo>
                <a:lnTo>
                  <a:pt x="9839808" y="0"/>
                </a:lnTo>
                <a:lnTo>
                  <a:pt x="9839808" y="4661609"/>
                </a:lnTo>
                <a:lnTo>
                  <a:pt x="0" y="4661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17091">
            <a:off x="2689757" y="3022223"/>
            <a:ext cx="23544171" cy="3692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13"/>
              </a:lnSpc>
              <a:spcBef>
                <a:spcPct val="0"/>
              </a:spcBef>
            </a:pPr>
            <a:r>
              <a:rPr lang="en-US" sz="26679" strike="noStrike" u="none">
                <a:solidFill>
                  <a:srgbClr val="ECDBCA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39224" y="1171623"/>
            <a:ext cx="7418010" cy="3514282"/>
          </a:xfrm>
          <a:custGeom>
            <a:avLst/>
            <a:gdLst/>
            <a:ahLst/>
            <a:cxnLst/>
            <a:rect r="r" b="b" t="t" l="l"/>
            <a:pathLst>
              <a:path h="3514282" w="7418010">
                <a:moveTo>
                  <a:pt x="0" y="0"/>
                </a:moveTo>
                <a:lnTo>
                  <a:pt x="7418009" y="0"/>
                </a:lnTo>
                <a:lnTo>
                  <a:pt x="7418009" y="3514282"/>
                </a:lnTo>
                <a:lnTo>
                  <a:pt x="0" y="35142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370217" y="18388118"/>
            <a:ext cx="17601663" cy="7149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301"/>
              </a:lnSpc>
            </a:pPr>
            <a:r>
              <a:rPr lang="en-US" sz="11488" spc="1700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11488" spc="1700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l" marL="0" indent="0" lvl="0">
              <a:lnSpc>
                <a:spcPts val="19301"/>
              </a:lnSpc>
            </a:pPr>
            <a:r>
              <a:rPr lang="en-US" sz="11488" spc="1700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</a:t>
            </a:r>
          </a:p>
          <a:p>
            <a:pPr algn="l" marL="0" indent="0" lvl="0">
              <a:lnSpc>
                <a:spcPts val="19301"/>
              </a:lnSpc>
            </a:pPr>
            <a:r>
              <a:rPr lang="en-US" sz="11488" spc="1700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70217" y="32979745"/>
            <a:ext cx="13394959" cy="1009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50"/>
              </a:lnSpc>
              <a:spcBef>
                <a:spcPct val="0"/>
              </a:spcBef>
            </a:pPr>
            <a:r>
              <a:rPr lang="en-US" sz="7650" strike="noStrike" u="none">
                <a:solidFill>
                  <a:srgbClr val="FE9CAC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DAGy1OqcSuA</dc:identifier>
  <dcterms:modified xsi:type="dcterms:W3CDTF">2011-08-01T06:04:30Z</dcterms:modified>
  <cp:revision>1</cp:revision>
  <dc:title>Pastel Illustrative Watercolor Cute Baby Shower Poster (30 x 40 in)</dc:title>
</cp:coreProperties>
</file>